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54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561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0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877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019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71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5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84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36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96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382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D6015-FFB5-4A46-B4B4-A64D7FCB7E3D}" type="datetimeFigureOut">
              <a:rPr lang="en-US" smtClean="0"/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20970-7E58-449A-B50C-BC970F104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12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8405"/>
            <a:ext cx="4533900" cy="6800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28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Cheri Liney" pitchFamily="2" charset="0"/>
              </a:rPr>
              <a:t>Elle </a:t>
            </a:r>
            <a:r>
              <a:rPr lang="en-US" sz="7200" dirty="0" err="1" smtClean="0">
                <a:latin typeface="Cheri Liney" pitchFamily="2" charset="0"/>
              </a:rPr>
              <a:t>est</a:t>
            </a:r>
            <a:r>
              <a:rPr lang="en-US" sz="7200" dirty="0" smtClean="0">
                <a:latin typeface="Cheri Liney" pitchFamily="2" charset="0"/>
              </a:rPr>
              <a:t> comment?</a:t>
            </a:r>
            <a:endParaRPr lang="en-US" sz="7200" dirty="0">
              <a:latin typeface="Cheri Lin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463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564" y="19812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Brady Bunch Remastered" pitchFamily="34" charset="0"/>
              </a:rPr>
              <a:t>Comment </a:t>
            </a:r>
            <a:r>
              <a:rPr lang="en-US" sz="8000" dirty="0" err="1" smtClean="0">
                <a:latin typeface="Brady Bunch Remastered" pitchFamily="34" charset="0"/>
              </a:rPr>
              <a:t>sont</a:t>
            </a:r>
            <a:r>
              <a:rPr lang="en-US" sz="8000" dirty="0" smtClean="0">
                <a:latin typeface="Brady Bunch Remastered" pitchFamily="34" charset="0"/>
              </a:rPr>
              <a:t> </a:t>
            </a:r>
            <a:r>
              <a:rPr lang="en-US" sz="8000" dirty="0" err="1" smtClean="0">
                <a:latin typeface="Brady Bunch Remastered" pitchFamily="34" charset="0"/>
              </a:rPr>
              <a:t>tes</a:t>
            </a:r>
            <a:r>
              <a:rPr lang="en-US" sz="8000" dirty="0" smtClean="0">
                <a:latin typeface="Brady Bunch Remastered" pitchFamily="34" charset="0"/>
              </a:rPr>
              <a:t> </a:t>
            </a:r>
            <a:r>
              <a:rPr lang="en-US" sz="8000" dirty="0" err="1" smtClean="0">
                <a:latin typeface="Brady Bunch Remastered" pitchFamily="34" charset="0"/>
              </a:rPr>
              <a:t>amis</a:t>
            </a:r>
            <a:r>
              <a:rPr lang="en-US" sz="8000" dirty="0" smtClean="0">
                <a:latin typeface="Brady Bunch Remastered" pitchFamily="34" charset="0"/>
              </a:rPr>
              <a:t>?</a:t>
            </a:r>
            <a:endParaRPr lang="en-US" sz="8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862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564" y="1676400"/>
            <a:ext cx="8686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Brady Bunch Remastered" pitchFamily="34" charset="0"/>
              </a:rPr>
              <a:t>Jouez</a:t>
            </a:r>
            <a:r>
              <a:rPr lang="en-US" sz="8000" dirty="0" smtClean="0">
                <a:latin typeface="Brady Bunch Remastered" pitchFamily="34" charset="0"/>
              </a:rPr>
              <a:t> des </a:t>
            </a:r>
            <a:r>
              <a:rPr lang="en-US" sz="8000" dirty="0" err="1" smtClean="0">
                <a:latin typeface="Brady Bunch Remastered" pitchFamily="34" charset="0"/>
              </a:rPr>
              <a:t>rôles</a:t>
            </a:r>
            <a:r>
              <a:rPr lang="en-US" sz="8000" dirty="0" smtClean="0">
                <a:latin typeface="Brady Bunch Remastered" pitchFamily="34" charset="0"/>
              </a:rPr>
              <a:t>…</a:t>
            </a:r>
          </a:p>
          <a:p>
            <a:pPr algn="ctr"/>
            <a:r>
              <a:rPr lang="en-US" sz="8000" dirty="0" smtClean="0">
                <a:latin typeface="Brady Bunch Remastered" pitchFamily="34" charset="0"/>
              </a:rPr>
              <a:t>Act out the characteristics I say</a:t>
            </a:r>
            <a:endParaRPr lang="en-US" sz="8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507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442" y="1143000"/>
            <a:ext cx="3828321" cy="5742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28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latin typeface="Cheri Liney" pitchFamily="2" charset="0"/>
              </a:rPr>
              <a:t>il</a:t>
            </a:r>
            <a:r>
              <a:rPr lang="en-US" sz="7200" dirty="0" smtClean="0">
                <a:latin typeface="Cheri Liney" pitchFamily="2" charset="0"/>
              </a:rPr>
              <a:t> </a:t>
            </a:r>
            <a:r>
              <a:rPr lang="en-US" sz="7200" dirty="0" err="1" smtClean="0">
                <a:latin typeface="Cheri Liney" pitchFamily="2" charset="0"/>
              </a:rPr>
              <a:t>est</a:t>
            </a:r>
            <a:r>
              <a:rPr lang="en-US" sz="7200" dirty="0" smtClean="0">
                <a:latin typeface="Cheri Liney" pitchFamily="2" charset="0"/>
              </a:rPr>
              <a:t> comment?</a:t>
            </a:r>
            <a:endParaRPr lang="en-US" sz="7200" dirty="0">
              <a:latin typeface="Cheri Lin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511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latin typeface="Cheri Liney" pitchFamily="2" charset="0"/>
              </a:rPr>
              <a:t>elle</a:t>
            </a:r>
            <a:r>
              <a:rPr lang="en-US" sz="7200" dirty="0" smtClean="0">
                <a:latin typeface="Cheri Liney" pitchFamily="2" charset="0"/>
              </a:rPr>
              <a:t> </a:t>
            </a:r>
            <a:r>
              <a:rPr lang="en-US" sz="7200" dirty="0" err="1" smtClean="0">
                <a:latin typeface="Cheri Liney" pitchFamily="2" charset="0"/>
              </a:rPr>
              <a:t>est</a:t>
            </a:r>
            <a:r>
              <a:rPr lang="en-US" sz="7200" dirty="0" smtClean="0">
                <a:latin typeface="Cheri Liney" pitchFamily="2" charset="0"/>
              </a:rPr>
              <a:t> comment?</a:t>
            </a:r>
            <a:endParaRPr lang="en-US" sz="7200" dirty="0">
              <a:latin typeface="Cheri Liney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1659630"/>
            <a:ext cx="6940092" cy="519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711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latin typeface="Cheri Liney" pitchFamily="2" charset="0"/>
              </a:rPr>
              <a:t>elle</a:t>
            </a:r>
            <a:r>
              <a:rPr lang="en-US" sz="7200" dirty="0" smtClean="0">
                <a:latin typeface="Cheri Liney" pitchFamily="2" charset="0"/>
              </a:rPr>
              <a:t> </a:t>
            </a:r>
            <a:r>
              <a:rPr lang="en-US" sz="7200" dirty="0" err="1" smtClean="0">
                <a:latin typeface="Cheri Liney" pitchFamily="2" charset="0"/>
              </a:rPr>
              <a:t>est</a:t>
            </a:r>
            <a:r>
              <a:rPr lang="en-US" sz="7200" dirty="0" smtClean="0">
                <a:latin typeface="Cheri Liney" pitchFamily="2" charset="0"/>
              </a:rPr>
              <a:t> comment?</a:t>
            </a:r>
            <a:endParaRPr lang="en-US" sz="7200" dirty="0">
              <a:latin typeface="Cheri Liney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03048"/>
            <a:ext cx="4800600" cy="543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559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latin typeface="Cheri Liney" pitchFamily="2" charset="0"/>
              </a:rPr>
              <a:t>elle</a:t>
            </a:r>
            <a:r>
              <a:rPr lang="en-US" sz="7200" dirty="0" smtClean="0">
                <a:latin typeface="Cheri Liney" pitchFamily="2" charset="0"/>
              </a:rPr>
              <a:t> </a:t>
            </a:r>
            <a:r>
              <a:rPr lang="en-US" sz="7200" dirty="0" err="1" smtClean="0">
                <a:latin typeface="Cheri Liney" pitchFamily="2" charset="0"/>
              </a:rPr>
              <a:t>est</a:t>
            </a:r>
            <a:r>
              <a:rPr lang="en-US" sz="7200" dirty="0" smtClean="0">
                <a:latin typeface="Cheri Liney" pitchFamily="2" charset="0"/>
              </a:rPr>
              <a:t> comment?</a:t>
            </a:r>
            <a:endParaRPr lang="en-US" sz="7200" dirty="0">
              <a:latin typeface="Cheri Liney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24000"/>
            <a:ext cx="5334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970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564" y="19812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Brady Bunch Remastered" pitchFamily="34" charset="0"/>
              </a:rPr>
              <a:t>Comment </a:t>
            </a:r>
            <a:r>
              <a:rPr lang="en-US" sz="8000" dirty="0" err="1" smtClean="0">
                <a:latin typeface="Brady Bunch Remastered" pitchFamily="34" charset="0"/>
              </a:rPr>
              <a:t>est</a:t>
            </a:r>
            <a:r>
              <a:rPr lang="en-US" sz="8000" dirty="0" smtClean="0">
                <a:latin typeface="Brady Bunch Remastered" pitchFamily="34" charset="0"/>
              </a:rPr>
              <a:t> </a:t>
            </a:r>
            <a:r>
              <a:rPr lang="en-US" sz="8000" dirty="0" smtClean="0">
                <a:latin typeface="Brady Bunch Remastered" pitchFamily="34" charset="0"/>
              </a:rPr>
              <a:t>ta </a:t>
            </a:r>
            <a:r>
              <a:rPr lang="en-US" sz="8000" dirty="0" smtClean="0">
                <a:latin typeface="Brady Bunch Remastered" pitchFamily="34" charset="0"/>
              </a:rPr>
              <a:t>prof de </a:t>
            </a:r>
            <a:r>
              <a:rPr lang="en-US" sz="8000" dirty="0" err="1" smtClean="0">
                <a:latin typeface="Brady Bunch Remastered" pitchFamily="34" charset="0"/>
              </a:rPr>
              <a:t>français</a:t>
            </a:r>
            <a:r>
              <a:rPr lang="en-US" sz="8000" dirty="0" smtClean="0">
                <a:latin typeface="Brady Bunch Remastered" pitchFamily="34" charset="0"/>
              </a:rPr>
              <a:t>?</a:t>
            </a:r>
            <a:endParaRPr lang="en-US" sz="8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03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564" y="19812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Brady Bunch Remastered" pitchFamily="34" charset="0"/>
              </a:rPr>
              <a:t>Comment </a:t>
            </a:r>
            <a:r>
              <a:rPr lang="en-US" sz="8000" dirty="0" err="1" smtClean="0">
                <a:latin typeface="Brady Bunch Remastered" pitchFamily="34" charset="0"/>
              </a:rPr>
              <a:t>est</a:t>
            </a:r>
            <a:r>
              <a:rPr lang="en-US" sz="8000" dirty="0" smtClean="0">
                <a:latin typeface="Brady Bunch Remastered" pitchFamily="34" charset="0"/>
              </a:rPr>
              <a:t> </a:t>
            </a:r>
            <a:r>
              <a:rPr lang="en-US" sz="8000" dirty="0" smtClean="0">
                <a:latin typeface="Brady Bunch Remastered" pitchFamily="34" charset="0"/>
              </a:rPr>
              <a:t>ton/ta </a:t>
            </a:r>
            <a:r>
              <a:rPr lang="en-US" sz="8000" dirty="0" smtClean="0">
                <a:latin typeface="Brady Bunch Remastered" pitchFamily="34" charset="0"/>
              </a:rPr>
              <a:t>prof de </a:t>
            </a:r>
            <a:r>
              <a:rPr lang="en-US" sz="8000" dirty="0" err="1" smtClean="0">
                <a:latin typeface="Brady Bunch Remastered" pitchFamily="34" charset="0"/>
              </a:rPr>
              <a:t>maths</a:t>
            </a:r>
            <a:r>
              <a:rPr lang="en-US" sz="8000" dirty="0" smtClean="0">
                <a:latin typeface="Brady Bunch Remastered" pitchFamily="34" charset="0"/>
              </a:rPr>
              <a:t>?</a:t>
            </a:r>
            <a:endParaRPr lang="en-US" sz="8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699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564" y="19812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Brady Bunch Remastered" pitchFamily="34" charset="0"/>
              </a:rPr>
              <a:t>Comment </a:t>
            </a:r>
            <a:r>
              <a:rPr lang="en-US" sz="8000" dirty="0" err="1" smtClean="0">
                <a:latin typeface="Brady Bunch Remastered" pitchFamily="34" charset="0"/>
              </a:rPr>
              <a:t>est</a:t>
            </a:r>
            <a:r>
              <a:rPr lang="en-US" sz="8000" dirty="0" smtClean="0">
                <a:latin typeface="Brady Bunch Remastered" pitchFamily="34" charset="0"/>
              </a:rPr>
              <a:t> </a:t>
            </a:r>
            <a:r>
              <a:rPr lang="en-US" sz="8000" dirty="0">
                <a:latin typeface="Brady Bunch Remastered" pitchFamily="34" charset="0"/>
              </a:rPr>
              <a:t>ton/ta </a:t>
            </a:r>
            <a:r>
              <a:rPr lang="en-US" sz="8000" dirty="0" smtClean="0">
                <a:latin typeface="Brady Bunch Remastered" pitchFamily="34" charset="0"/>
              </a:rPr>
              <a:t>prof </a:t>
            </a:r>
            <a:r>
              <a:rPr lang="en-US" sz="8000" dirty="0" err="1" smtClean="0">
                <a:latin typeface="Brady Bunch Remastered" pitchFamily="34" charset="0"/>
              </a:rPr>
              <a:t>d’histoire</a:t>
            </a:r>
            <a:r>
              <a:rPr lang="en-US" sz="8000" dirty="0" smtClean="0">
                <a:latin typeface="Brady Bunch Remastered" pitchFamily="34" charset="0"/>
              </a:rPr>
              <a:t>?</a:t>
            </a:r>
            <a:endParaRPr lang="en-US" sz="8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0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564" y="19812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Brady Bunch Remastered" pitchFamily="34" charset="0"/>
              </a:rPr>
              <a:t>Comment </a:t>
            </a:r>
            <a:r>
              <a:rPr lang="en-US" sz="8000" dirty="0" err="1" smtClean="0">
                <a:latin typeface="Brady Bunch Remastered" pitchFamily="34" charset="0"/>
              </a:rPr>
              <a:t>est</a:t>
            </a:r>
            <a:r>
              <a:rPr lang="en-US" sz="8000" dirty="0" smtClean="0">
                <a:latin typeface="Brady Bunch Remastered" pitchFamily="34" charset="0"/>
              </a:rPr>
              <a:t> </a:t>
            </a:r>
            <a:r>
              <a:rPr lang="en-US" sz="8000" dirty="0">
                <a:latin typeface="Brady Bunch Remastered" pitchFamily="34" charset="0"/>
              </a:rPr>
              <a:t>ton/ta </a:t>
            </a:r>
            <a:r>
              <a:rPr lang="en-US" sz="8000" dirty="0" smtClean="0">
                <a:latin typeface="Brady Bunch Remastered" pitchFamily="34" charset="0"/>
              </a:rPr>
              <a:t>prof de sciences?</a:t>
            </a:r>
            <a:endParaRPr lang="en-US" sz="8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53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62</Words>
  <Application>Microsoft Office PowerPoint</Application>
  <PresentationFormat>On-screen Show (4:3)</PresentationFormat>
  <Paragraphs>12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Brady Bunch Remastered</vt:lpstr>
      <vt:lpstr>Calibri</vt:lpstr>
      <vt:lpstr>Cheri Liney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2013-01-28T12:13:20Z</dcterms:created>
  <dcterms:modified xsi:type="dcterms:W3CDTF">2014-01-23T12:37:27Z</dcterms:modified>
</cp:coreProperties>
</file>